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PT Sans Narrow"/>
      <p:regular r:id="rId13"/>
      <p:bold r:id="rId14"/>
    </p:embeddedFont>
    <p:embeddedFont>
      <p:font typeface="Open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PTSansNarrow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penSans-regular.fntdata"/><Relationship Id="rId14" Type="http://schemas.openxmlformats.org/officeDocument/2006/relationships/font" Target="fonts/PTSansNarrow-bold.fntdata"/><Relationship Id="rId17" Type="http://schemas.openxmlformats.org/officeDocument/2006/relationships/font" Target="fonts/OpenSans-italic.fntdata"/><Relationship Id="rId16" Type="http://schemas.openxmlformats.org/officeDocument/2006/relationships/font" Target="fonts/OpenSa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OpenSa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199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199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3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0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4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599" cy="153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599" cy="1071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899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899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599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199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Study For Map Quiz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the beginning of class to study for the physical features map quiz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Objectives for Today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 will be able to identify physical features in East Asia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will have chosen a problem in China that I would like to hypothetically solve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8950" y="1815875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0" lvl="0" marL="2743200" algn="l">
              <a:spcBef>
                <a:spcPts val="0"/>
              </a:spcBef>
              <a:buNone/>
            </a:pPr>
            <a:r>
              <a:rPr lang="en"/>
              <a:t>MAP QUIZ!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Are We Solving The Problem? 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66325"/>
            <a:ext cx="8520599" cy="3877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Today we are going to Empathize and begin Defining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Empathize- The ability to share and understand the feelings of another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/>
              <a:t>	We will begin to think how the problem we chose impacts the people of		 China</a:t>
            </a:r>
          </a:p>
          <a:p>
            <a:pPr indent="457200" lvl="0" marL="0" rtl="0">
              <a:spcBef>
                <a:spcPts val="0"/>
              </a:spcBef>
              <a:buNone/>
            </a:pPr>
            <a:r>
              <a:rPr lang="en"/>
              <a:t>Defining we will have chosen our problem and how who we are solving		 the problem for</a:t>
            </a:r>
          </a:p>
          <a:p>
            <a:pPr indent="45720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Ideate, Prototype, and Test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Ideate- Come up with a variety of ideas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	They can be outrageous or simple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*Prototype- You will build something to represent your idea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Test- You will share your idea with a partner and get some feedback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After you are done you will turn in your partner questions, prototype, partner feedback and a paragraph addressing how your solution solves the proble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134350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/>
              <a:t>Answer These Questions With Your Partner About Your Problem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841750"/>
            <a:ext cx="8520599" cy="406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is the problem that you will be attempting to solve?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Why should someone care?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category does this problem fall under?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Can you think of any other places that may have experienced this problem?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How might this problem impact the people in China? Who do you feel will benefit the most?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Who might you not be thinking about when solving the problem?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What does your partner need to figure out?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599" cy="707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Exit Ticket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266325"/>
            <a:ext cx="8520599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Before you leave I want you to write what your problem is and how may a person from China may feel about the problem.</a:t>
            </a:r>
          </a:p>
          <a:p>
            <a:pPr indent="-228600" lvl="0" marL="914400" rtl="0">
              <a:spcBef>
                <a:spcPts val="0"/>
              </a:spcBef>
            </a:pPr>
            <a:r>
              <a:rPr lang="en"/>
              <a:t>How important would your problem be to a farmer? A businessman? Factory worker? An urban citizen?</a:t>
            </a:r>
          </a:p>
          <a:p>
            <a:pPr indent="-228600" lvl="0" marL="914400" rtl="0">
              <a:spcBef>
                <a:spcPts val="0"/>
              </a:spcBef>
            </a:pPr>
            <a:r>
              <a:rPr lang="en"/>
              <a:t>Do you feel that people would support solving the problem?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